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  <p:sldId id="277" r:id="rId11"/>
    <p:sldId id="278" r:id="rId12"/>
    <p:sldId id="279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sylzhan Karibaev" userId="43c409e4580ea373" providerId="LiveId" clId="{F936F1F6-E046-430F-AC4E-8AAF84FF5B0B}"/>
    <pc:docChg chg="custSel addSld delSld modSld">
      <pc:chgData name="Assylzhan Karibaev" userId="43c409e4580ea373" providerId="LiveId" clId="{F936F1F6-E046-430F-AC4E-8AAF84FF5B0B}" dt="2025-06-16T18:55:18.278" v="83" actId="26606"/>
      <pc:docMkLst>
        <pc:docMk/>
      </pc:docMkLst>
      <pc:sldChg chg="addSp delSp modSp new mod setBg">
        <pc:chgData name="Assylzhan Karibaev" userId="43c409e4580ea373" providerId="LiveId" clId="{F936F1F6-E046-430F-AC4E-8AAF84FF5B0B}" dt="2025-06-16T18:46:53.887" v="8" actId="26606"/>
        <pc:sldMkLst>
          <pc:docMk/>
          <pc:sldMk cId="4070849959" sldId="277"/>
        </pc:sldMkLst>
        <pc:spChg chg="del">
          <ac:chgData name="Assylzhan Karibaev" userId="43c409e4580ea373" providerId="LiveId" clId="{F936F1F6-E046-430F-AC4E-8AAF84FF5B0B}" dt="2025-06-16T18:46:53.887" v="8" actId="26606"/>
          <ac:spMkLst>
            <pc:docMk/>
            <pc:sldMk cId="4070849959" sldId="277"/>
            <ac:spMk id="2" creationId="{636E76EE-D30A-442B-35B3-E7EC9076288F}"/>
          </ac:spMkLst>
        </pc:spChg>
        <pc:spChg chg="del">
          <ac:chgData name="Assylzhan Karibaev" userId="43c409e4580ea373" providerId="LiveId" clId="{F936F1F6-E046-430F-AC4E-8AAF84FF5B0B}" dt="2025-06-16T18:46:53.887" v="8" actId="26606"/>
          <ac:spMkLst>
            <pc:docMk/>
            <pc:sldMk cId="4070849959" sldId="277"/>
            <ac:spMk id="3" creationId="{1DCB6EA3-5240-A31F-8D4F-FC8FB1C818FA}"/>
          </ac:spMkLst>
        </pc:spChg>
        <pc:picChg chg="add mod">
          <ac:chgData name="Assylzhan Karibaev" userId="43c409e4580ea373" providerId="LiveId" clId="{F936F1F6-E046-430F-AC4E-8AAF84FF5B0B}" dt="2025-06-16T18:46:53.887" v="8" actId="26606"/>
          <ac:picMkLst>
            <pc:docMk/>
            <pc:sldMk cId="4070849959" sldId="277"/>
            <ac:picMk id="5" creationId="{D8A52DD4-506C-4F69-00DF-84AA1A657936}"/>
          </ac:picMkLst>
        </pc:picChg>
      </pc:sldChg>
      <pc:sldChg chg="addSp delSp modSp new mod setBg">
        <pc:chgData name="Assylzhan Karibaev" userId="43c409e4580ea373" providerId="LiveId" clId="{F936F1F6-E046-430F-AC4E-8AAF84FF5B0B}" dt="2025-06-16T18:47:50.824" v="10" actId="26606"/>
        <pc:sldMkLst>
          <pc:docMk/>
          <pc:sldMk cId="793368677" sldId="278"/>
        </pc:sldMkLst>
        <pc:spChg chg="del">
          <ac:chgData name="Assylzhan Karibaev" userId="43c409e4580ea373" providerId="LiveId" clId="{F936F1F6-E046-430F-AC4E-8AAF84FF5B0B}" dt="2025-06-16T18:47:50.824" v="10" actId="26606"/>
          <ac:spMkLst>
            <pc:docMk/>
            <pc:sldMk cId="793368677" sldId="278"/>
            <ac:spMk id="2" creationId="{7EC1EAB3-6BBA-2FA7-F32B-84A736CBDB52}"/>
          </ac:spMkLst>
        </pc:spChg>
        <pc:spChg chg="del">
          <ac:chgData name="Assylzhan Karibaev" userId="43c409e4580ea373" providerId="LiveId" clId="{F936F1F6-E046-430F-AC4E-8AAF84FF5B0B}" dt="2025-06-16T18:47:50.824" v="10" actId="26606"/>
          <ac:spMkLst>
            <pc:docMk/>
            <pc:sldMk cId="793368677" sldId="278"/>
            <ac:spMk id="3" creationId="{7D2795B9-617C-AA04-7020-4CAA4522AF7C}"/>
          </ac:spMkLst>
        </pc:spChg>
        <pc:picChg chg="add mod">
          <ac:chgData name="Assylzhan Karibaev" userId="43c409e4580ea373" providerId="LiveId" clId="{F936F1F6-E046-430F-AC4E-8AAF84FF5B0B}" dt="2025-06-16T18:47:50.824" v="10" actId="26606"/>
          <ac:picMkLst>
            <pc:docMk/>
            <pc:sldMk cId="793368677" sldId="278"/>
            <ac:picMk id="5" creationId="{B0E9B8E5-4BF7-CBDD-A49E-6D55302D661C}"/>
          </ac:picMkLst>
        </pc:picChg>
      </pc:sldChg>
      <pc:sldChg chg="addSp delSp modSp new mod setBg">
        <pc:chgData name="Assylzhan Karibaev" userId="43c409e4580ea373" providerId="LiveId" clId="{F936F1F6-E046-430F-AC4E-8AAF84FF5B0B}" dt="2025-06-16T18:48:35.497" v="16" actId="26606"/>
        <pc:sldMkLst>
          <pc:docMk/>
          <pc:sldMk cId="4021301435" sldId="279"/>
        </pc:sldMkLst>
        <pc:spChg chg="del">
          <ac:chgData name="Assylzhan Karibaev" userId="43c409e4580ea373" providerId="LiveId" clId="{F936F1F6-E046-430F-AC4E-8AAF84FF5B0B}" dt="2025-06-16T18:48:35.497" v="16" actId="26606"/>
          <ac:spMkLst>
            <pc:docMk/>
            <pc:sldMk cId="4021301435" sldId="279"/>
            <ac:spMk id="2" creationId="{69C2E49E-37D3-76F6-828C-C16847B3D52D}"/>
          </ac:spMkLst>
        </pc:spChg>
        <pc:spChg chg="del">
          <ac:chgData name="Assylzhan Karibaev" userId="43c409e4580ea373" providerId="LiveId" clId="{F936F1F6-E046-430F-AC4E-8AAF84FF5B0B}" dt="2025-06-16T18:48:35.497" v="16" actId="26606"/>
          <ac:spMkLst>
            <pc:docMk/>
            <pc:sldMk cId="4021301435" sldId="279"/>
            <ac:spMk id="3" creationId="{E8D622E9-C067-6647-41EB-87CB08F52D3F}"/>
          </ac:spMkLst>
        </pc:spChg>
        <pc:picChg chg="add mod">
          <ac:chgData name="Assylzhan Karibaev" userId="43c409e4580ea373" providerId="LiveId" clId="{F936F1F6-E046-430F-AC4E-8AAF84FF5B0B}" dt="2025-06-16T18:48:35.497" v="16" actId="26606"/>
          <ac:picMkLst>
            <pc:docMk/>
            <pc:sldMk cId="4021301435" sldId="279"/>
            <ac:picMk id="5" creationId="{034BB89E-B827-C499-110B-710E09696B45}"/>
          </ac:picMkLst>
        </pc:picChg>
      </pc:sldChg>
      <pc:sldChg chg="new del">
        <pc:chgData name="Assylzhan Karibaev" userId="43c409e4580ea373" providerId="LiveId" clId="{F936F1F6-E046-430F-AC4E-8AAF84FF5B0B}" dt="2025-06-16T18:48:29.754" v="12" actId="47"/>
        <pc:sldMkLst>
          <pc:docMk/>
          <pc:sldMk cId="364110263" sldId="280"/>
        </pc:sldMkLst>
      </pc:sldChg>
      <pc:sldChg chg="addSp modSp new mod setBg">
        <pc:chgData name="Assylzhan Karibaev" userId="43c409e4580ea373" providerId="LiveId" clId="{F936F1F6-E046-430F-AC4E-8AAF84FF5B0B}" dt="2025-06-16T18:52:01.548" v="47" actId="20577"/>
        <pc:sldMkLst>
          <pc:docMk/>
          <pc:sldMk cId="3885780952" sldId="280"/>
        </pc:sldMkLst>
        <pc:spChg chg="mod">
          <ac:chgData name="Assylzhan Karibaev" userId="43c409e4580ea373" providerId="LiveId" clId="{F936F1F6-E046-430F-AC4E-8AAF84FF5B0B}" dt="2025-06-16T18:52:01.548" v="47" actId="20577"/>
          <ac:spMkLst>
            <pc:docMk/>
            <pc:sldMk cId="3885780952" sldId="280"/>
            <ac:spMk id="2" creationId="{9928FF2F-4987-EAF1-D9FA-87535F68495D}"/>
          </ac:spMkLst>
        </pc:spChg>
        <pc:spChg chg="mod">
          <ac:chgData name="Assylzhan Karibaev" userId="43c409e4580ea373" providerId="LiveId" clId="{F936F1F6-E046-430F-AC4E-8AAF84FF5B0B}" dt="2025-06-16T18:51:48.116" v="22" actId="26606"/>
          <ac:spMkLst>
            <pc:docMk/>
            <pc:sldMk cId="3885780952" sldId="280"/>
            <ac:spMk id="3" creationId="{9BE49736-7C19-C186-1358-F92F15C88E6C}"/>
          </ac:spMkLst>
        </pc:spChg>
        <pc:spChg chg="add">
          <ac:chgData name="Assylzhan Karibaev" userId="43c409e4580ea373" providerId="LiveId" clId="{F936F1F6-E046-430F-AC4E-8AAF84FF5B0B}" dt="2025-06-16T18:51:48.116" v="22" actId="26606"/>
          <ac:spMkLst>
            <pc:docMk/>
            <pc:sldMk cId="3885780952" sldId="280"/>
            <ac:spMk id="10" creationId="{B95B9BA8-1D69-4796-85F5-B6D0BD52354B}"/>
          </ac:spMkLst>
        </pc:spChg>
        <pc:picChg chg="add mod">
          <ac:chgData name="Assylzhan Karibaev" userId="43c409e4580ea373" providerId="LiveId" clId="{F936F1F6-E046-430F-AC4E-8AAF84FF5B0B}" dt="2025-06-16T18:51:48.116" v="22" actId="26606"/>
          <ac:picMkLst>
            <pc:docMk/>
            <pc:sldMk cId="3885780952" sldId="280"/>
            <ac:picMk id="5" creationId="{9BA758E1-0C7F-5082-5419-53B6EE10462A}"/>
          </ac:picMkLst>
        </pc:picChg>
      </pc:sldChg>
      <pc:sldChg chg="addSp delSp modSp new mod setBg">
        <pc:chgData name="Assylzhan Karibaev" userId="43c409e4580ea373" providerId="LiveId" clId="{F936F1F6-E046-430F-AC4E-8AAF84FF5B0B}" dt="2025-06-16T18:52:17.390" v="49" actId="26606"/>
        <pc:sldMkLst>
          <pc:docMk/>
          <pc:sldMk cId="339964147" sldId="281"/>
        </pc:sldMkLst>
        <pc:spChg chg="del">
          <ac:chgData name="Assylzhan Karibaev" userId="43c409e4580ea373" providerId="LiveId" clId="{F936F1F6-E046-430F-AC4E-8AAF84FF5B0B}" dt="2025-06-16T18:52:17.390" v="49" actId="26606"/>
          <ac:spMkLst>
            <pc:docMk/>
            <pc:sldMk cId="339964147" sldId="281"/>
            <ac:spMk id="2" creationId="{363439C8-1C2C-2661-9A94-117DF8887203}"/>
          </ac:spMkLst>
        </pc:spChg>
        <pc:spChg chg="del">
          <ac:chgData name="Assylzhan Karibaev" userId="43c409e4580ea373" providerId="LiveId" clId="{F936F1F6-E046-430F-AC4E-8AAF84FF5B0B}" dt="2025-06-16T18:52:17.390" v="49" actId="26606"/>
          <ac:spMkLst>
            <pc:docMk/>
            <pc:sldMk cId="339964147" sldId="281"/>
            <ac:spMk id="3" creationId="{C9A72B46-ED2F-B7BF-4DEC-493CE74D3E97}"/>
          </ac:spMkLst>
        </pc:spChg>
        <pc:spChg chg="add">
          <ac:chgData name="Assylzhan Karibaev" userId="43c409e4580ea373" providerId="LiveId" clId="{F936F1F6-E046-430F-AC4E-8AAF84FF5B0B}" dt="2025-06-16T18:52:17.390" v="49" actId="26606"/>
          <ac:spMkLst>
            <pc:docMk/>
            <pc:sldMk cId="339964147" sldId="281"/>
            <ac:spMk id="10" creationId="{42A4FC2C-047E-45A5-965D-8E1E3BF09BC6}"/>
          </ac:spMkLst>
        </pc:spChg>
        <pc:picChg chg="add mod">
          <ac:chgData name="Assylzhan Karibaev" userId="43c409e4580ea373" providerId="LiveId" clId="{F936F1F6-E046-430F-AC4E-8AAF84FF5B0B}" dt="2025-06-16T18:52:17.390" v="49" actId="26606"/>
          <ac:picMkLst>
            <pc:docMk/>
            <pc:sldMk cId="339964147" sldId="281"/>
            <ac:picMk id="5" creationId="{797B2472-8576-B87F-1A3E-0E50B3B54823}"/>
          </ac:picMkLst>
        </pc:picChg>
      </pc:sldChg>
      <pc:sldChg chg="new del">
        <pc:chgData name="Assylzhan Karibaev" userId="43c409e4580ea373" providerId="LiveId" clId="{F936F1F6-E046-430F-AC4E-8AAF84FF5B0B}" dt="2025-06-16T18:48:31.329" v="13" actId="47"/>
        <pc:sldMkLst>
          <pc:docMk/>
          <pc:sldMk cId="1952500255" sldId="281"/>
        </pc:sldMkLst>
      </pc:sldChg>
      <pc:sldChg chg="addSp delSp modSp new mod setBg">
        <pc:chgData name="Assylzhan Karibaev" userId="43c409e4580ea373" providerId="LiveId" clId="{F936F1F6-E046-430F-AC4E-8AAF84FF5B0B}" dt="2025-06-16T18:52:31.523" v="51" actId="26606"/>
        <pc:sldMkLst>
          <pc:docMk/>
          <pc:sldMk cId="595074666" sldId="282"/>
        </pc:sldMkLst>
        <pc:spChg chg="del">
          <ac:chgData name="Assylzhan Karibaev" userId="43c409e4580ea373" providerId="LiveId" clId="{F936F1F6-E046-430F-AC4E-8AAF84FF5B0B}" dt="2025-06-16T18:52:31.523" v="51" actId="26606"/>
          <ac:spMkLst>
            <pc:docMk/>
            <pc:sldMk cId="595074666" sldId="282"/>
            <ac:spMk id="2" creationId="{2B8CC2CF-6AAD-B22A-F2B3-41A5B4DF83A9}"/>
          </ac:spMkLst>
        </pc:spChg>
        <pc:spChg chg="del">
          <ac:chgData name="Assylzhan Karibaev" userId="43c409e4580ea373" providerId="LiveId" clId="{F936F1F6-E046-430F-AC4E-8AAF84FF5B0B}" dt="2025-06-16T18:52:31.523" v="51" actId="26606"/>
          <ac:spMkLst>
            <pc:docMk/>
            <pc:sldMk cId="595074666" sldId="282"/>
            <ac:spMk id="3" creationId="{C189DE08-D805-5487-D7E0-B319689A8399}"/>
          </ac:spMkLst>
        </pc:spChg>
        <pc:spChg chg="add">
          <ac:chgData name="Assylzhan Karibaev" userId="43c409e4580ea373" providerId="LiveId" clId="{F936F1F6-E046-430F-AC4E-8AAF84FF5B0B}" dt="2025-06-16T18:52:31.523" v="51" actId="26606"/>
          <ac:spMkLst>
            <pc:docMk/>
            <pc:sldMk cId="595074666" sldId="282"/>
            <ac:spMk id="10" creationId="{42A4FC2C-047E-45A5-965D-8E1E3BF09BC6}"/>
          </ac:spMkLst>
        </pc:spChg>
        <pc:picChg chg="add mod">
          <ac:chgData name="Assylzhan Karibaev" userId="43c409e4580ea373" providerId="LiveId" clId="{F936F1F6-E046-430F-AC4E-8AAF84FF5B0B}" dt="2025-06-16T18:52:31.523" v="51" actId="26606"/>
          <ac:picMkLst>
            <pc:docMk/>
            <pc:sldMk cId="595074666" sldId="282"/>
            <ac:picMk id="5" creationId="{CAE93A2D-97B8-0E23-1FF6-B7575ECD8A11}"/>
          </ac:picMkLst>
        </pc:picChg>
      </pc:sldChg>
      <pc:sldChg chg="new del">
        <pc:chgData name="Assylzhan Karibaev" userId="43c409e4580ea373" providerId="LiveId" clId="{F936F1F6-E046-430F-AC4E-8AAF84FF5B0B}" dt="2025-06-16T18:48:31.952" v="14" actId="47"/>
        <pc:sldMkLst>
          <pc:docMk/>
          <pc:sldMk cId="2410507004" sldId="282"/>
        </pc:sldMkLst>
      </pc:sldChg>
      <pc:sldChg chg="new del">
        <pc:chgData name="Assylzhan Karibaev" userId="43c409e4580ea373" providerId="LiveId" clId="{F936F1F6-E046-430F-AC4E-8AAF84FF5B0B}" dt="2025-06-16T18:48:32.420" v="15" actId="47"/>
        <pc:sldMkLst>
          <pc:docMk/>
          <pc:sldMk cId="887714086" sldId="283"/>
        </pc:sldMkLst>
      </pc:sldChg>
      <pc:sldChg chg="addSp delSp modSp new mod setBg">
        <pc:chgData name="Assylzhan Karibaev" userId="43c409e4580ea373" providerId="LiveId" clId="{F936F1F6-E046-430F-AC4E-8AAF84FF5B0B}" dt="2025-06-16T18:53:06.144" v="59" actId="26606"/>
        <pc:sldMkLst>
          <pc:docMk/>
          <pc:sldMk cId="3165027610" sldId="283"/>
        </pc:sldMkLst>
        <pc:spChg chg="del">
          <ac:chgData name="Assylzhan Karibaev" userId="43c409e4580ea373" providerId="LiveId" clId="{F936F1F6-E046-430F-AC4E-8AAF84FF5B0B}" dt="2025-06-16T18:53:06.144" v="59" actId="26606"/>
          <ac:spMkLst>
            <pc:docMk/>
            <pc:sldMk cId="3165027610" sldId="283"/>
            <ac:spMk id="2" creationId="{9F5EC116-1504-1285-6A85-6F03310FC2F1}"/>
          </ac:spMkLst>
        </pc:spChg>
        <pc:spChg chg="del">
          <ac:chgData name="Assylzhan Karibaev" userId="43c409e4580ea373" providerId="LiveId" clId="{F936F1F6-E046-430F-AC4E-8AAF84FF5B0B}" dt="2025-06-16T18:53:06.144" v="59" actId="26606"/>
          <ac:spMkLst>
            <pc:docMk/>
            <pc:sldMk cId="3165027610" sldId="283"/>
            <ac:spMk id="3" creationId="{06056C88-BF04-D38D-2743-C289866AA73E}"/>
          </ac:spMkLst>
        </pc:spChg>
        <pc:spChg chg="add">
          <ac:chgData name="Assylzhan Karibaev" userId="43c409e4580ea373" providerId="LiveId" clId="{F936F1F6-E046-430F-AC4E-8AAF84FF5B0B}" dt="2025-06-16T18:53:06.144" v="59" actId="26606"/>
          <ac:spMkLst>
            <pc:docMk/>
            <pc:sldMk cId="3165027610" sldId="283"/>
            <ac:spMk id="10" creationId="{42A4FC2C-047E-45A5-965D-8E1E3BF09BC6}"/>
          </ac:spMkLst>
        </pc:spChg>
        <pc:picChg chg="add mod">
          <ac:chgData name="Assylzhan Karibaev" userId="43c409e4580ea373" providerId="LiveId" clId="{F936F1F6-E046-430F-AC4E-8AAF84FF5B0B}" dt="2025-06-16T18:53:06.144" v="59" actId="26606"/>
          <ac:picMkLst>
            <pc:docMk/>
            <pc:sldMk cId="3165027610" sldId="283"/>
            <ac:picMk id="5" creationId="{9E0F73D5-D84F-7861-C647-BCD0D5539635}"/>
          </ac:picMkLst>
        </pc:picChg>
      </pc:sldChg>
      <pc:sldChg chg="addSp delSp modSp new mod setBg">
        <pc:chgData name="Assylzhan Karibaev" userId="43c409e4580ea373" providerId="LiveId" clId="{F936F1F6-E046-430F-AC4E-8AAF84FF5B0B}" dt="2025-06-16T18:53:19.379" v="61" actId="26606"/>
        <pc:sldMkLst>
          <pc:docMk/>
          <pc:sldMk cId="4222824936" sldId="284"/>
        </pc:sldMkLst>
        <pc:spChg chg="del">
          <ac:chgData name="Assylzhan Karibaev" userId="43c409e4580ea373" providerId="LiveId" clId="{F936F1F6-E046-430F-AC4E-8AAF84FF5B0B}" dt="2025-06-16T18:53:19.379" v="61" actId="26606"/>
          <ac:spMkLst>
            <pc:docMk/>
            <pc:sldMk cId="4222824936" sldId="284"/>
            <ac:spMk id="2" creationId="{62CA44AE-8DA7-915A-8C6F-1BA110597D8E}"/>
          </ac:spMkLst>
        </pc:spChg>
        <pc:spChg chg="del">
          <ac:chgData name="Assylzhan Karibaev" userId="43c409e4580ea373" providerId="LiveId" clId="{F936F1F6-E046-430F-AC4E-8AAF84FF5B0B}" dt="2025-06-16T18:53:19.379" v="61" actId="26606"/>
          <ac:spMkLst>
            <pc:docMk/>
            <pc:sldMk cId="4222824936" sldId="284"/>
            <ac:spMk id="3" creationId="{7FB378A9-2C98-E4CF-88B8-E7686244BF43}"/>
          </ac:spMkLst>
        </pc:spChg>
        <pc:spChg chg="add">
          <ac:chgData name="Assylzhan Karibaev" userId="43c409e4580ea373" providerId="LiveId" clId="{F936F1F6-E046-430F-AC4E-8AAF84FF5B0B}" dt="2025-06-16T18:53:19.379" v="61" actId="26606"/>
          <ac:spMkLst>
            <pc:docMk/>
            <pc:sldMk cId="4222824936" sldId="284"/>
            <ac:spMk id="10" creationId="{42A4FC2C-047E-45A5-965D-8E1E3BF09BC6}"/>
          </ac:spMkLst>
        </pc:spChg>
        <pc:picChg chg="add mod">
          <ac:chgData name="Assylzhan Karibaev" userId="43c409e4580ea373" providerId="LiveId" clId="{F936F1F6-E046-430F-AC4E-8AAF84FF5B0B}" dt="2025-06-16T18:53:19.379" v="61" actId="26606"/>
          <ac:picMkLst>
            <pc:docMk/>
            <pc:sldMk cId="4222824936" sldId="284"/>
            <ac:picMk id="5" creationId="{0CF48A04-6850-B3BB-6FE5-EFA596CB1D6F}"/>
          </ac:picMkLst>
        </pc:picChg>
      </pc:sldChg>
      <pc:sldChg chg="addSp delSp modSp new mod setBg">
        <pc:chgData name="Assylzhan Karibaev" userId="43c409e4580ea373" providerId="LiveId" clId="{F936F1F6-E046-430F-AC4E-8AAF84FF5B0B}" dt="2025-06-16T18:53:33.365" v="63" actId="26606"/>
        <pc:sldMkLst>
          <pc:docMk/>
          <pc:sldMk cId="3618033610" sldId="285"/>
        </pc:sldMkLst>
        <pc:spChg chg="del">
          <ac:chgData name="Assylzhan Karibaev" userId="43c409e4580ea373" providerId="LiveId" clId="{F936F1F6-E046-430F-AC4E-8AAF84FF5B0B}" dt="2025-06-16T18:53:33.365" v="63" actId="26606"/>
          <ac:spMkLst>
            <pc:docMk/>
            <pc:sldMk cId="3618033610" sldId="285"/>
            <ac:spMk id="2" creationId="{20360803-CE47-6715-C332-5F4CB07C5F7E}"/>
          </ac:spMkLst>
        </pc:spChg>
        <pc:spChg chg="del">
          <ac:chgData name="Assylzhan Karibaev" userId="43c409e4580ea373" providerId="LiveId" clId="{F936F1F6-E046-430F-AC4E-8AAF84FF5B0B}" dt="2025-06-16T18:53:33.365" v="63" actId="26606"/>
          <ac:spMkLst>
            <pc:docMk/>
            <pc:sldMk cId="3618033610" sldId="285"/>
            <ac:spMk id="3" creationId="{145AB97A-E8E3-277B-5487-013B40312CA8}"/>
          </ac:spMkLst>
        </pc:spChg>
        <pc:spChg chg="add">
          <ac:chgData name="Assylzhan Karibaev" userId="43c409e4580ea373" providerId="LiveId" clId="{F936F1F6-E046-430F-AC4E-8AAF84FF5B0B}" dt="2025-06-16T18:53:33.365" v="63" actId="26606"/>
          <ac:spMkLst>
            <pc:docMk/>
            <pc:sldMk cId="3618033610" sldId="285"/>
            <ac:spMk id="10" creationId="{42A4FC2C-047E-45A5-965D-8E1E3BF09BC6}"/>
          </ac:spMkLst>
        </pc:spChg>
        <pc:picChg chg="add mod">
          <ac:chgData name="Assylzhan Karibaev" userId="43c409e4580ea373" providerId="LiveId" clId="{F936F1F6-E046-430F-AC4E-8AAF84FF5B0B}" dt="2025-06-16T18:53:33.365" v="63" actId="26606"/>
          <ac:picMkLst>
            <pc:docMk/>
            <pc:sldMk cId="3618033610" sldId="285"/>
            <ac:picMk id="5" creationId="{64224D66-07FE-0B82-2402-581F6A6FDFF9}"/>
          </ac:picMkLst>
        </pc:picChg>
      </pc:sldChg>
      <pc:sldChg chg="addSp delSp modSp new mod setBg">
        <pc:chgData name="Assylzhan Karibaev" userId="43c409e4580ea373" providerId="LiveId" clId="{F936F1F6-E046-430F-AC4E-8AAF84FF5B0B}" dt="2025-06-16T18:54:04.437" v="65" actId="26606"/>
        <pc:sldMkLst>
          <pc:docMk/>
          <pc:sldMk cId="3564846301" sldId="286"/>
        </pc:sldMkLst>
        <pc:spChg chg="del">
          <ac:chgData name="Assylzhan Karibaev" userId="43c409e4580ea373" providerId="LiveId" clId="{F936F1F6-E046-430F-AC4E-8AAF84FF5B0B}" dt="2025-06-16T18:54:04.437" v="65" actId="26606"/>
          <ac:spMkLst>
            <pc:docMk/>
            <pc:sldMk cId="3564846301" sldId="286"/>
            <ac:spMk id="2" creationId="{8A843F03-2BE9-1338-A998-DA6340AB8418}"/>
          </ac:spMkLst>
        </pc:spChg>
        <pc:spChg chg="del">
          <ac:chgData name="Assylzhan Karibaev" userId="43c409e4580ea373" providerId="LiveId" clId="{F936F1F6-E046-430F-AC4E-8AAF84FF5B0B}" dt="2025-06-16T18:54:04.437" v="65" actId="26606"/>
          <ac:spMkLst>
            <pc:docMk/>
            <pc:sldMk cId="3564846301" sldId="286"/>
            <ac:spMk id="3" creationId="{4FADF73C-F756-D306-B0A2-8551B6A8306E}"/>
          </ac:spMkLst>
        </pc:spChg>
        <pc:spChg chg="add">
          <ac:chgData name="Assylzhan Karibaev" userId="43c409e4580ea373" providerId="LiveId" clId="{F936F1F6-E046-430F-AC4E-8AAF84FF5B0B}" dt="2025-06-16T18:54:04.437" v="65" actId="26606"/>
          <ac:spMkLst>
            <pc:docMk/>
            <pc:sldMk cId="3564846301" sldId="286"/>
            <ac:spMk id="10" creationId="{42A4FC2C-047E-45A5-965D-8E1E3BF09BC6}"/>
          </ac:spMkLst>
        </pc:spChg>
        <pc:picChg chg="add mod">
          <ac:chgData name="Assylzhan Karibaev" userId="43c409e4580ea373" providerId="LiveId" clId="{F936F1F6-E046-430F-AC4E-8AAF84FF5B0B}" dt="2025-06-16T18:54:04.437" v="65" actId="26606"/>
          <ac:picMkLst>
            <pc:docMk/>
            <pc:sldMk cId="3564846301" sldId="286"/>
            <ac:picMk id="5" creationId="{6C464C5D-6710-EA62-03ED-0EE9EE588189}"/>
          </ac:picMkLst>
        </pc:picChg>
      </pc:sldChg>
      <pc:sldChg chg="new del">
        <pc:chgData name="Assylzhan Karibaev" userId="43c409e4580ea373" providerId="LiveId" clId="{F936F1F6-E046-430F-AC4E-8AAF84FF5B0B}" dt="2025-06-16T18:54:20.601" v="66" actId="47"/>
        <pc:sldMkLst>
          <pc:docMk/>
          <pc:sldMk cId="3015141170" sldId="287"/>
        </pc:sldMkLst>
      </pc:sldChg>
      <pc:sldChg chg="addSp modSp new mod setBg">
        <pc:chgData name="Assylzhan Karibaev" userId="43c409e4580ea373" providerId="LiveId" clId="{F936F1F6-E046-430F-AC4E-8AAF84FF5B0B}" dt="2025-06-16T18:55:02.825" v="81" actId="20577"/>
        <pc:sldMkLst>
          <pc:docMk/>
          <pc:sldMk cId="836641153" sldId="288"/>
        </pc:sldMkLst>
        <pc:spChg chg="mod">
          <ac:chgData name="Assylzhan Karibaev" userId="43c409e4580ea373" providerId="LiveId" clId="{F936F1F6-E046-430F-AC4E-8AAF84FF5B0B}" dt="2025-06-16T18:55:02.825" v="81" actId="20577"/>
          <ac:spMkLst>
            <pc:docMk/>
            <pc:sldMk cId="836641153" sldId="288"/>
            <ac:spMk id="2" creationId="{B7F8D65D-9114-4090-A926-DB3D27847518}"/>
          </ac:spMkLst>
        </pc:spChg>
        <pc:spChg chg="mod ord">
          <ac:chgData name="Assylzhan Karibaev" userId="43c409e4580ea373" providerId="LiveId" clId="{F936F1F6-E046-430F-AC4E-8AAF84FF5B0B}" dt="2025-06-16T18:54:53.514" v="68" actId="26606"/>
          <ac:spMkLst>
            <pc:docMk/>
            <pc:sldMk cId="836641153" sldId="288"/>
            <ac:spMk id="3" creationId="{4024C382-E637-C4AC-6BF3-F51474352D49}"/>
          </ac:spMkLst>
        </pc:spChg>
        <pc:grpChg chg="add">
          <ac:chgData name="Assylzhan Karibaev" userId="43c409e4580ea373" providerId="LiveId" clId="{F936F1F6-E046-430F-AC4E-8AAF84FF5B0B}" dt="2025-06-16T18:54:53.514" v="68" actId="26606"/>
          <ac:grpSpMkLst>
            <pc:docMk/>
            <pc:sldMk cId="836641153" sldId="288"/>
            <ac:grpSpMk id="10" creationId="{BE589684-54CA-64D8-C963-5F19FF75BF72}"/>
          </ac:grpSpMkLst>
        </pc:grpChg>
        <pc:picChg chg="add mod">
          <ac:chgData name="Assylzhan Karibaev" userId="43c409e4580ea373" providerId="LiveId" clId="{F936F1F6-E046-430F-AC4E-8AAF84FF5B0B}" dt="2025-06-16T18:54:53.514" v="68" actId="26606"/>
          <ac:picMkLst>
            <pc:docMk/>
            <pc:sldMk cId="836641153" sldId="288"/>
            <ac:picMk id="5" creationId="{823E6060-097C-10DB-995B-0E8EF5230F6A}"/>
          </ac:picMkLst>
        </pc:picChg>
      </pc:sldChg>
      <pc:sldChg chg="addSp delSp modSp new mod setBg">
        <pc:chgData name="Assylzhan Karibaev" userId="43c409e4580ea373" providerId="LiveId" clId="{F936F1F6-E046-430F-AC4E-8AAF84FF5B0B}" dt="2025-06-16T18:55:18.278" v="83" actId="26606"/>
        <pc:sldMkLst>
          <pc:docMk/>
          <pc:sldMk cId="976944209" sldId="289"/>
        </pc:sldMkLst>
        <pc:spChg chg="del">
          <ac:chgData name="Assylzhan Karibaev" userId="43c409e4580ea373" providerId="LiveId" clId="{F936F1F6-E046-430F-AC4E-8AAF84FF5B0B}" dt="2025-06-16T18:55:18.278" v="83" actId="26606"/>
          <ac:spMkLst>
            <pc:docMk/>
            <pc:sldMk cId="976944209" sldId="289"/>
            <ac:spMk id="2" creationId="{AB82F37F-0EA2-2528-1E72-3AC53E708C21}"/>
          </ac:spMkLst>
        </pc:spChg>
        <pc:spChg chg="del">
          <ac:chgData name="Assylzhan Karibaev" userId="43c409e4580ea373" providerId="LiveId" clId="{F936F1F6-E046-430F-AC4E-8AAF84FF5B0B}" dt="2025-06-16T18:55:18.278" v="83" actId="26606"/>
          <ac:spMkLst>
            <pc:docMk/>
            <pc:sldMk cId="976944209" sldId="289"/>
            <ac:spMk id="3" creationId="{9B4EA9FE-7A57-03AC-C6A9-9F2AAE3740C3}"/>
          </ac:spMkLst>
        </pc:spChg>
        <pc:spChg chg="add">
          <ac:chgData name="Assylzhan Karibaev" userId="43c409e4580ea373" providerId="LiveId" clId="{F936F1F6-E046-430F-AC4E-8AAF84FF5B0B}" dt="2025-06-16T18:55:18.278" v="83" actId="26606"/>
          <ac:spMkLst>
            <pc:docMk/>
            <pc:sldMk cId="976944209" sldId="289"/>
            <ac:spMk id="10" creationId="{32BC26D8-82FB-445E-AA49-62A77D7C1EE0}"/>
          </ac:spMkLst>
        </pc:spChg>
        <pc:spChg chg="add">
          <ac:chgData name="Assylzhan Karibaev" userId="43c409e4580ea373" providerId="LiveId" clId="{F936F1F6-E046-430F-AC4E-8AAF84FF5B0B}" dt="2025-06-16T18:55:18.278" v="83" actId="26606"/>
          <ac:spMkLst>
            <pc:docMk/>
            <pc:sldMk cId="976944209" sldId="289"/>
            <ac:spMk id="12" creationId="{CB44330D-EA18-4254-AA95-EB49948539B8}"/>
          </ac:spMkLst>
        </pc:spChg>
        <pc:picChg chg="add mod">
          <ac:chgData name="Assylzhan Karibaev" userId="43c409e4580ea373" providerId="LiveId" clId="{F936F1F6-E046-430F-AC4E-8AAF84FF5B0B}" dt="2025-06-16T18:55:18.278" v="83" actId="26606"/>
          <ac:picMkLst>
            <pc:docMk/>
            <pc:sldMk cId="976944209" sldId="289"/>
            <ac:picMk id="5" creationId="{687113B6-B905-E46D-8DB5-24136F74A09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CDD14D-E58E-3278-1B38-444B97607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884FF66-13C0-6E40-17E0-D4DE0EAF4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011BD7-9C77-DF42-12C2-C2AE36DE4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561-84AB-47DE-8289-078DDB218C92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6FB083-778E-BFC8-CF57-52832AEAA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8D6BC2-D607-178F-29BB-671581C37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53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5C3FB0-9B6D-27D0-06DA-B1C0953C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4B5841A-46C9-10DB-3331-DA36212EA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984FAE-4331-39EC-6D71-665CCD010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561-84AB-47DE-8289-078DDB218C92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D2F2044-BC63-DB73-D46C-F1AE5238E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178485-8F53-31BC-75C4-F3526CDF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660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571FA49-26BB-6723-F02E-A4108CC0C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E9FD6D2-064C-6C05-6470-F6E677708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53C3CE-C40A-61AE-AA4F-52C4FD24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561-84AB-47DE-8289-078DDB218C92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FE0EE0-A938-E1BF-9F08-E7D528811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DF3484-38A7-4D0B-7785-8C2E06B4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372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B48B0D-E673-53B9-AEEF-D3BD52E5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F4FF6E-EC9C-5C90-E338-10C0A6EB4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30F14C-B131-EDE4-79C0-85D16FE9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561-84AB-47DE-8289-078DDB218C92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017C6F-E143-0D86-103D-5B83ACC6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C5FA7B-343F-E7D9-6635-6E2099B32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35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25ABA5-4737-A03A-9DFD-73D725EE3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9B7BCB-E91F-3AE8-8E0B-D52C63EC8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552C68-519B-F6FF-FAB9-ABDF0ED4D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561-84AB-47DE-8289-078DDB218C92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A92A27-6D5F-32BA-BC3A-FC4A647D3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4331D3-0409-37A9-0EC5-8CBCB472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406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5B9955-F591-96D6-37F5-AD67DE1A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6297C-96A1-7228-83DE-EE063231E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701DA2-873C-5537-0F1B-368CD45E6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862B35-A590-35BD-8D8B-E62CF6377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561-84AB-47DE-8289-078DDB218C92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05F2C0-437F-F65C-9BCA-2988DA9E1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FAC24F-A255-A164-40CF-E2D883D8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975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7DC964-301F-D829-8AF9-C8379D6B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47088B-E3E3-7AC2-A854-69FC2CA78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AB33F7D-719A-2C84-346C-A601DEFE0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F1F646B-FA94-E2D4-1ED7-D6E4795EE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5D5666-1435-2E4F-FFCE-0694412D5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55634E7-9E64-1B8C-6247-526CACB38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561-84AB-47DE-8289-078DDB218C92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02F48AF-8668-9C99-EC6E-48938172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97AD1A5-B6A9-015C-5B3F-41D43F44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985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7C659E-8B48-B298-71CC-2E1A0EF63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F50535-4F46-29AE-958B-9E80296BB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561-84AB-47DE-8289-078DDB218C92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092F28-B9B6-C4E5-7848-686112375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1B3082-1C7F-E2BC-A85B-AC8C43E1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76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85F0DED-54A7-A11A-EC20-61D7439AC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561-84AB-47DE-8289-078DDB218C92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CF002FE-DA0C-78ED-0AB4-80147A82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2E030E-77DB-D3A3-221C-94E1D328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373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38697B-EC80-5811-06FF-D46FE4A3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E11AEB-49AB-5ED8-5300-5AEE2B2B1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DA5D592-56BA-18FF-B658-9041A84F1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0C3F20-3F0B-A91F-1894-E91E4607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561-84AB-47DE-8289-078DDB218C92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0C2900-3DEF-92CD-2588-269202B9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16A8BB-60FA-03C5-3A0C-AC63647F3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763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99CD71-2BED-BCBC-2E90-98E2F68FB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F4560C2-E39C-B7B7-F28A-72B51FCB7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9822B6B-3291-59EB-B537-1DABFDB2E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3AE5C8-D88D-2C1F-7775-C7DD1740A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D561-84AB-47DE-8289-078DDB218C92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7267BCA-6745-1547-A6D9-D71365880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2ED42B-9447-F714-3296-5297FF309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609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3C914-7507-83F4-EF96-F833112D8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A86721-35B4-CA05-1EBB-8BC998715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08C339-86F2-DC2A-599E-A6D316B2FD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79D561-84AB-47DE-8289-078DDB218C92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40593E-DC82-2955-A7DD-92A4F5812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3C7C18-5F0A-871A-C6A7-85221A752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3F0289-B27E-4CB0-92E0-23A3F65CB9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84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B6EA28-2823-E792-7C72-85F005171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9F03A54-0679-71D6-FA36-0032B0B24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Assylzhan </a:t>
            </a:r>
            <a:r>
              <a:rPr lang="en-US" dirty="0" err="1"/>
              <a:t>Karibayev</a:t>
            </a:r>
            <a:endParaRPr lang="en-US" dirty="0"/>
          </a:p>
          <a:p>
            <a:pPr algn="r"/>
            <a:r>
              <a:rPr lang="en-US" dirty="0"/>
              <a:t>202355676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8861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D8A52DD4-506C-4F69-00DF-84AA1A657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49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B0E9B8E5-4BF7-CBDD-A49E-6D55302D6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70890"/>
            <a:ext cx="10905066" cy="53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68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034BB89E-B827-C499-110B-710E09696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16143"/>
            <a:ext cx="10905066" cy="4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01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58E9FEC-884F-3D43-FE8A-3359B4EC4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227" y="457200"/>
            <a:ext cx="752354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04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AC44038-E770-AC15-0D1A-9C8BB0914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055" y="457200"/>
            <a:ext cx="803189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4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CE34D04-E719-779E-D95D-284023736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382" y="457200"/>
            <a:ext cx="864523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91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1B1E089-BD8E-B1FD-F03B-527A18550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172" y="457200"/>
            <a:ext cx="759565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1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4F6C769-71CF-5BAB-71EE-663E5C4E7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562" y="457200"/>
            <a:ext cx="928687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52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E92D36D-8F89-A850-5E22-F00250775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558" y="457200"/>
            <a:ext cx="921488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55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4A39216-4671-D786-C374-76AF37B94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967" y="457200"/>
            <a:ext cx="883806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49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3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0A1A00B-5051-6B66-9202-C41041965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61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BF449C0-70DD-EE33-E077-FA3129362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348" y="457200"/>
            <a:ext cx="1047330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77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41733C9-A8BE-AD5D-E3A6-B25524359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894" y="643467"/>
            <a:ext cx="834021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0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986A5-A7D1-4022-BAC0-885FB7A14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8527D5-9FC5-3272-A0DD-5F85C85068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04" r="-3" b="12388"/>
          <a:stretch>
            <a:fillRect/>
          </a:stretch>
        </p:blipFill>
        <p:spPr>
          <a:xfrm>
            <a:off x="20" y="-1"/>
            <a:ext cx="3975444" cy="4306593"/>
          </a:xfrm>
          <a:custGeom>
            <a:avLst/>
            <a:gdLst/>
            <a:ahLst/>
            <a:cxnLst/>
            <a:rect l="l" t="t" r="r" b="b"/>
            <a:pathLst>
              <a:path w="3975464" h="4365555">
                <a:moveTo>
                  <a:pt x="0" y="0"/>
                </a:moveTo>
                <a:lnTo>
                  <a:pt x="3954724" y="0"/>
                </a:lnTo>
                <a:lnTo>
                  <a:pt x="3944328" y="441228"/>
                </a:lnTo>
                <a:cubicBezTo>
                  <a:pt x="3942781" y="508796"/>
                  <a:pt x="3939430" y="576877"/>
                  <a:pt x="3951159" y="643804"/>
                </a:cubicBezTo>
                <a:cubicBezTo>
                  <a:pt x="3980543" y="810736"/>
                  <a:pt x="3979900" y="978310"/>
                  <a:pt x="3967011" y="1146396"/>
                </a:cubicBezTo>
                <a:cubicBezTo>
                  <a:pt x="3954123" y="1321150"/>
                  <a:pt x="3931569" y="1495262"/>
                  <a:pt x="3940203" y="1671170"/>
                </a:cubicBezTo>
                <a:cubicBezTo>
                  <a:pt x="3945230" y="1770534"/>
                  <a:pt x="3953091" y="1869643"/>
                  <a:pt x="3953091" y="1969263"/>
                </a:cubicBezTo>
                <a:cubicBezTo>
                  <a:pt x="3955799" y="2447623"/>
                  <a:pt x="3948581" y="2926496"/>
                  <a:pt x="3959665" y="3405241"/>
                </a:cubicBezTo>
                <a:cubicBezTo>
                  <a:pt x="3962629" y="3529479"/>
                  <a:pt x="3949097" y="3653076"/>
                  <a:pt x="3946777" y="3777057"/>
                </a:cubicBezTo>
                <a:cubicBezTo>
                  <a:pt x="3944973" y="3878089"/>
                  <a:pt x="3947873" y="3979056"/>
                  <a:pt x="3950499" y="4080023"/>
                </a:cubicBezTo>
                <a:lnTo>
                  <a:pt x="3952324" y="4346210"/>
                </a:lnTo>
                <a:lnTo>
                  <a:pt x="3923793" y="4344582"/>
                </a:lnTo>
                <a:cubicBezTo>
                  <a:pt x="3869166" y="4337251"/>
                  <a:pt x="3813841" y="4336693"/>
                  <a:pt x="3759075" y="4342933"/>
                </a:cubicBezTo>
                <a:cubicBezTo>
                  <a:pt x="3703277" y="4347626"/>
                  <a:pt x="3647607" y="4354981"/>
                  <a:pt x="3591682" y="4357645"/>
                </a:cubicBezTo>
                <a:cubicBezTo>
                  <a:pt x="3349688" y="4370998"/>
                  <a:pt x="3107046" y="4367447"/>
                  <a:pt x="2865549" y="4346991"/>
                </a:cubicBezTo>
                <a:cubicBezTo>
                  <a:pt x="2661378" y="4329084"/>
                  <a:pt x="2456048" y="4328501"/>
                  <a:pt x="2251775" y="4345215"/>
                </a:cubicBezTo>
                <a:cubicBezTo>
                  <a:pt x="2200819" y="4349148"/>
                  <a:pt x="2149862" y="4359293"/>
                  <a:pt x="2098906" y="4351937"/>
                </a:cubicBezTo>
                <a:cubicBezTo>
                  <a:pt x="2025044" y="4342895"/>
                  <a:pt x="1950494" y="4340688"/>
                  <a:pt x="1876224" y="4345343"/>
                </a:cubicBezTo>
                <a:cubicBezTo>
                  <a:pt x="1700042" y="4352318"/>
                  <a:pt x="1523986" y="4361576"/>
                  <a:pt x="1347676" y="4359039"/>
                </a:cubicBezTo>
                <a:cubicBezTo>
                  <a:pt x="1064484" y="4355108"/>
                  <a:pt x="781420" y="4341031"/>
                  <a:pt x="498101" y="4351430"/>
                </a:cubicBezTo>
                <a:cubicBezTo>
                  <a:pt x="364340" y="4356376"/>
                  <a:pt x="230578" y="4360752"/>
                  <a:pt x="96817" y="4355568"/>
                </a:cubicBezTo>
                <a:lnTo>
                  <a:pt x="0" y="4349268"/>
                </a:lnTo>
                <a:close/>
              </a:path>
            </a:pathLst>
          </a:cu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2BAE06-1FB8-C725-79EB-ACD81896CD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46" r="-1" b="10552"/>
          <a:stretch>
            <a:fillRect/>
          </a:stretch>
        </p:blipFill>
        <p:spPr>
          <a:xfrm>
            <a:off x="4148881" y="-1"/>
            <a:ext cx="3872656" cy="4306594"/>
          </a:xfrm>
          <a:custGeom>
            <a:avLst/>
            <a:gdLst/>
            <a:ahLst/>
            <a:cxnLst/>
            <a:rect l="l" t="t" r="r" b="b"/>
            <a:pathLst>
              <a:path w="3872656" h="4370715">
                <a:moveTo>
                  <a:pt x="9308" y="0"/>
                </a:moveTo>
                <a:lnTo>
                  <a:pt x="3851998" y="0"/>
                </a:lnTo>
                <a:lnTo>
                  <a:pt x="3841520" y="444702"/>
                </a:lnTo>
                <a:cubicBezTo>
                  <a:pt x="3839973" y="512270"/>
                  <a:pt x="3836622" y="580351"/>
                  <a:pt x="3848351" y="647278"/>
                </a:cubicBezTo>
                <a:cubicBezTo>
                  <a:pt x="3877736" y="814210"/>
                  <a:pt x="3877092" y="981784"/>
                  <a:pt x="3864203" y="1149870"/>
                </a:cubicBezTo>
                <a:cubicBezTo>
                  <a:pt x="3851315" y="1324624"/>
                  <a:pt x="3828761" y="1498736"/>
                  <a:pt x="3837395" y="1674644"/>
                </a:cubicBezTo>
                <a:cubicBezTo>
                  <a:pt x="3842422" y="1774008"/>
                  <a:pt x="3850284" y="1873117"/>
                  <a:pt x="3850284" y="1972737"/>
                </a:cubicBezTo>
                <a:cubicBezTo>
                  <a:pt x="3852991" y="2451097"/>
                  <a:pt x="3845773" y="2929970"/>
                  <a:pt x="3856857" y="3408715"/>
                </a:cubicBezTo>
                <a:cubicBezTo>
                  <a:pt x="3859821" y="3532953"/>
                  <a:pt x="3846289" y="3656550"/>
                  <a:pt x="3843969" y="3780531"/>
                </a:cubicBezTo>
                <a:cubicBezTo>
                  <a:pt x="3842165" y="3881563"/>
                  <a:pt x="3845065" y="3982530"/>
                  <a:pt x="3847691" y="4083497"/>
                </a:cubicBezTo>
                <a:lnTo>
                  <a:pt x="3849494" y="4346466"/>
                </a:lnTo>
                <a:lnTo>
                  <a:pt x="3739963" y="4345485"/>
                </a:lnTo>
                <a:cubicBezTo>
                  <a:pt x="3702780" y="4346420"/>
                  <a:pt x="3665581" y="4348259"/>
                  <a:pt x="3628383" y="4349908"/>
                </a:cubicBezTo>
                <a:cubicBezTo>
                  <a:pt x="3508316" y="4356655"/>
                  <a:pt x="3387918" y="4354828"/>
                  <a:pt x="3268119" y="4344454"/>
                </a:cubicBezTo>
                <a:cubicBezTo>
                  <a:pt x="3196206" y="4335589"/>
                  <a:pt x="3123466" y="4335589"/>
                  <a:pt x="3051553" y="4344454"/>
                </a:cubicBezTo>
                <a:cubicBezTo>
                  <a:pt x="2869715" y="4368829"/>
                  <a:pt x="2685977" y="4376260"/>
                  <a:pt x="2502751" y="4366648"/>
                </a:cubicBezTo>
                <a:cubicBezTo>
                  <a:pt x="2288987" y="4357263"/>
                  <a:pt x="2075733" y="4337859"/>
                  <a:pt x="1861843" y="4332533"/>
                </a:cubicBezTo>
                <a:cubicBezTo>
                  <a:pt x="1726297" y="4329109"/>
                  <a:pt x="1589733" y="4319851"/>
                  <a:pt x="1455972" y="4342552"/>
                </a:cubicBezTo>
                <a:cubicBezTo>
                  <a:pt x="1319536" y="4365887"/>
                  <a:pt x="1184374" y="4354980"/>
                  <a:pt x="1048318" y="4348258"/>
                </a:cubicBezTo>
                <a:cubicBezTo>
                  <a:pt x="946532" y="4340953"/>
                  <a:pt x="844365" y="4340953"/>
                  <a:pt x="742578" y="4348258"/>
                </a:cubicBezTo>
                <a:cubicBezTo>
                  <a:pt x="618869" y="4360661"/>
                  <a:pt x="494432" y="4364263"/>
                  <a:pt x="370214" y="4359038"/>
                </a:cubicBezTo>
                <a:cubicBezTo>
                  <a:pt x="296007" y="4355170"/>
                  <a:pt x="221738" y="4351270"/>
                  <a:pt x="147421" y="4348702"/>
                </a:cubicBezTo>
                <a:lnTo>
                  <a:pt x="13040" y="4347289"/>
                </a:lnTo>
                <a:lnTo>
                  <a:pt x="371" y="4103870"/>
                </a:lnTo>
                <a:cubicBezTo>
                  <a:pt x="-757" y="4012134"/>
                  <a:pt x="886" y="3920334"/>
                  <a:pt x="2690" y="3828598"/>
                </a:cubicBezTo>
                <a:cubicBezTo>
                  <a:pt x="5913" y="3670768"/>
                  <a:pt x="16095" y="3513067"/>
                  <a:pt x="20090" y="3355238"/>
                </a:cubicBezTo>
                <a:cubicBezTo>
                  <a:pt x="25761" y="3127790"/>
                  <a:pt x="3336" y="2900469"/>
                  <a:pt x="10940" y="2573142"/>
                </a:cubicBezTo>
                <a:cubicBezTo>
                  <a:pt x="20218" y="2391979"/>
                  <a:pt x="14032" y="2111578"/>
                  <a:pt x="14677" y="1830024"/>
                </a:cubicBezTo>
                <a:cubicBezTo>
                  <a:pt x="15451" y="1640269"/>
                  <a:pt x="5268" y="1450771"/>
                  <a:pt x="6171" y="1261145"/>
                </a:cubicBezTo>
                <a:cubicBezTo>
                  <a:pt x="6815" y="1121522"/>
                  <a:pt x="19961" y="982540"/>
                  <a:pt x="25374" y="843301"/>
                </a:cubicBezTo>
                <a:cubicBezTo>
                  <a:pt x="30078" y="673215"/>
                  <a:pt x="25426" y="502988"/>
                  <a:pt x="11455" y="333401"/>
                </a:cubicBezTo>
                <a:cubicBezTo>
                  <a:pt x="4817" y="239678"/>
                  <a:pt x="5623" y="145890"/>
                  <a:pt x="8088" y="52087"/>
                </a:cubicBezTo>
                <a:close/>
              </a:path>
            </a:pathLst>
          </a:cu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B63E50-2708-2846-B9E9-FF53D78FF8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81" r="-2" b="13193"/>
          <a:stretch>
            <a:fillRect/>
          </a:stretch>
        </p:blipFill>
        <p:spPr>
          <a:xfrm>
            <a:off x="8194953" y="-1"/>
            <a:ext cx="3997047" cy="4306593"/>
          </a:xfrm>
          <a:custGeom>
            <a:avLst/>
            <a:gdLst/>
            <a:ahLst/>
            <a:cxnLst/>
            <a:rect l="l" t="t" r="r" b="b"/>
            <a:pathLst>
              <a:path w="3997047" h="4358703">
                <a:moveTo>
                  <a:pt x="9389" y="0"/>
                </a:moveTo>
                <a:lnTo>
                  <a:pt x="3997047" y="0"/>
                </a:lnTo>
                <a:lnTo>
                  <a:pt x="3997047" y="4347477"/>
                </a:lnTo>
                <a:lnTo>
                  <a:pt x="3922844" y="4341211"/>
                </a:lnTo>
                <a:cubicBezTo>
                  <a:pt x="3821334" y="4336140"/>
                  <a:pt x="3719771" y="4340396"/>
                  <a:pt x="3618208" y="4343440"/>
                </a:cubicBezTo>
                <a:cubicBezTo>
                  <a:pt x="3488013" y="4347245"/>
                  <a:pt x="3357819" y="4358659"/>
                  <a:pt x="3227370" y="4344455"/>
                </a:cubicBezTo>
                <a:cubicBezTo>
                  <a:pt x="3152388" y="4335717"/>
                  <a:pt x="3076577" y="4336833"/>
                  <a:pt x="3001887" y="4347752"/>
                </a:cubicBezTo>
                <a:cubicBezTo>
                  <a:pt x="2932216" y="4357340"/>
                  <a:pt x="2861768" y="4360092"/>
                  <a:pt x="2791563" y="4355995"/>
                </a:cubicBezTo>
                <a:cubicBezTo>
                  <a:pt x="2658694" y="4350416"/>
                  <a:pt x="2524678" y="4346991"/>
                  <a:pt x="2391171" y="4351303"/>
                </a:cubicBezTo>
                <a:cubicBezTo>
                  <a:pt x="2185433" y="4357898"/>
                  <a:pt x="1979696" y="4363985"/>
                  <a:pt x="1773830" y="4351303"/>
                </a:cubicBezTo>
                <a:cubicBezTo>
                  <a:pt x="1620961" y="4342172"/>
                  <a:pt x="1468090" y="4341031"/>
                  <a:pt x="1315220" y="4345723"/>
                </a:cubicBezTo>
                <a:cubicBezTo>
                  <a:pt x="1162350" y="4350416"/>
                  <a:pt x="1009480" y="4359927"/>
                  <a:pt x="856610" y="4351303"/>
                </a:cubicBezTo>
                <a:cubicBezTo>
                  <a:pt x="678261" y="4341158"/>
                  <a:pt x="499913" y="4342933"/>
                  <a:pt x="321565" y="4344708"/>
                </a:cubicBezTo>
                <a:cubicBezTo>
                  <a:pt x="235449" y="4345596"/>
                  <a:pt x="149428" y="4348323"/>
                  <a:pt x="63422" y="4349686"/>
                </a:cubicBezTo>
                <a:lnTo>
                  <a:pt x="12951" y="4349060"/>
                </a:lnTo>
                <a:lnTo>
                  <a:pt x="371" y="4107346"/>
                </a:lnTo>
                <a:cubicBezTo>
                  <a:pt x="-757" y="4015610"/>
                  <a:pt x="887" y="3923810"/>
                  <a:pt x="2691" y="3832074"/>
                </a:cubicBezTo>
                <a:cubicBezTo>
                  <a:pt x="5913" y="3674244"/>
                  <a:pt x="16095" y="3516543"/>
                  <a:pt x="20090" y="3358714"/>
                </a:cubicBezTo>
                <a:cubicBezTo>
                  <a:pt x="25761" y="3131266"/>
                  <a:pt x="3336" y="2903945"/>
                  <a:pt x="10940" y="2576618"/>
                </a:cubicBezTo>
                <a:cubicBezTo>
                  <a:pt x="20219" y="2395455"/>
                  <a:pt x="14032" y="2115054"/>
                  <a:pt x="14677" y="1833500"/>
                </a:cubicBezTo>
                <a:cubicBezTo>
                  <a:pt x="15451" y="1643745"/>
                  <a:pt x="5269" y="1454247"/>
                  <a:pt x="6171" y="1264621"/>
                </a:cubicBezTo>
                <a:cubicBezTo>
                  <a:pt x="6815" y="1124998"/>
                  <a:pt x="19961" y="986016"/>
                  <a:pt x="25375" y="846777"/>
                </a:cubicBezTo>
                <a:cubicBezTo>
                  <a:pt x="30078" y="676691"/>
                  <a:pt x="25426" y="506464"/>
                  <a:pt x="11455" y="336877"/>
                </a:cubicBezTo>
                <a:cubicBezTo>
                  <a:pt x="4818" y="243154"/>
                  <a:pt x="5623" y="149366"/>
                  <a:pt x="8088" y="55563"/>
                </a:cubicBezTo>
                <a:close/>
              </a:path>
            </a:pathLst>
          </a:cu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D2758DA7-6A89-49A1-B9F5-546D9932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22904" y="5413767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7B3F7A-212A-F3BA-2F14-65FC177B8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8" y="4544570"/>
            <a:ext cx="11420386" cy="1703830"/>
          </a:xfrm>
        </p:spPr>
        <p:txBody>
          <a:bodyPr anchor="ctr">
            <a:normAutofit/>
          </a:bodyPr>
          <a:lstStyle/>
          <a:p>
            <a:r>
              <a:rPr lang="en-US" sz="2200" dirty="0"/>
              <a:t>Style.css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4115276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826D35-B629-FFFA-9559-9D6134ABCB7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-1" b="6596"/>
          <a:stretch>
            <a:fillRect/>
          </a:stretch>
        </p:blipFill>
        <p:spPr>
          <a:xfrm>
            <a:off x="181899" y="182880"/>
            <a:ext cx="5915025" cy="649978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5F9AF0-8709-53D3-6643-5579401EE4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t="2728" r="2" b="11013"/>
          <a:stretch>
            <a:fillRect/>
          </a:stretch>
        </p:blipFill>
        <p:spPr>
          <a:xfrm>
            <a:off x="6095156" y="182880"/>
            <a:ext cx="5915025" cy="649978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597F9B-4B13-6D90-40AB-930048CD4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614" y="557189"/>
            <a:ext cx="10509179" cy="2795808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Footer.css</a:t>
            </a:r>
            <a:endParaRPr lang="ru-RU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52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31E4AC-7720-1FBC-305D-739056FF3B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r="32279"/>
          <a:stretch>
            <a:fillRect/>
          </a:stretch>
        </p:blipFill>
        <p:spPr>
          <a:xfrm>
            <a:off x="20" y="10"/>
            <a:ext cx="4063768" cy="68579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18666F-74FD-7DEF-3107-1D9BE4AB79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rcRect r="26618"/>
          <a:stretch>
            <a:fillRect/>
          </a:stretch>
        </p:blipFill>
        <p:spPr>
          <a:xfrm>
            <a:off x="4064424" y="10"/>
            <a:ext cx="4063788" cy="68579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C7F936-1759-C421-FE0C-D228DED5DFB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rcRect r="18827"/>
          <a:stretch>
            <a:fillRect/>
          </a:stretch>
        </p:blipFill>
        <p:spPr>
          <a:xfrm>
            <a:off x="8128212" y="10"/>
            <a:ext cx="4063788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381115-E426-0ED4-4BCB-99B5CA4FE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552807"/>
            <a:ext cx="9801854" cy="2790331"/>
          </a:xfrm>
        </p:spPr>
        <p:txBody>
          <a:bodyPr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Darkmode.js</a:t>
            </a:r>
            <a:endParaRPr lang="ru-RU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025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28FF2F-4987-EAF1-D9FA-87535F684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Page.html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E49736-7C19-C186-1358-F92F15C88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endParaRPr lang="ru-RU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A758E1-0C7F-5082-5419-53B6EE104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508961"/>
            <a:ext cx="5260976" cy="380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80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97B2472-8576-B87F-1A3E-0E50B3B54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799" b="63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4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AE93A2D-97B8-0E23-1FF6-B7575ECD8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037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74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E0F73D5-D84F-7861-C647-BCD0D5539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26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27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CF48A04-6850-B3BB-6FE5-EFA596CB1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143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2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3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55284C3-5BAF-FDD5-4212-35B60F201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00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4224D66-07FE-0B82-2402-581F6A6FD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03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33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C464C5D-6710-EA62-03ED-0EE9EE588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161" b="21968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46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F8D65D-9114-4090-A926-DB3D2784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283" y="741391"/>
            <a:ext cx="3397017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Script.js</a:t>
            </a:r>
            <a:endParaRPr lang="ru-RU" sz="3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3E6060-097C-10DB-995B-0E8EF5230F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8" r="24043" b="1"/>
          <a:stretch>
            <a:fillRect/>
          </a:stretch>
        </p:blipFill>
        <p:spPr>
          <a:xfrm>
            <a:off x="884698" y="877413"/>
            <a:ext cx="6406903" cy="50430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589684-54CA-64D8-C963-5F19FF75B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697" y="5858828"/>
            <a:ext cx="6406903" cy="123363"/>
            <a:chOff x="7015162" y="5858828"/>
            <a:chExt cx="4300544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56B8E8-B789-DA4D-E4BE-03FA3165B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55D907-377D-0DF9-B4A4-4B44C46FB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24C382-E637-C4AC-6BF3-F51474352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0284" y="2533476"/>
            <a:ext cx="3405415" cy="3447832"/>
          </a:xfrm>
        </p:spPr>
        <p:txBody>
          <a:bodyPr anchor="t">
            <a:normAutofit/>
          </a:bodyPr>
          <a:lstStyle/>
          <a:p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836641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5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87113B6-B905-E46D-8DB5-24136F74A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5" y="643467"/>
            <a:ext cx="10870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44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7B8245B-9932-99A2-A353-3F6586CBB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77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5765520-7145-E276-A240-59F532881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3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6B35A4B2-F017-280B-633F-24E21CE0B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7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A16E9A1-1E60-120E-D0C5-6739DF2F8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1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2AFD844-6CD2-D2DC-C30D-F09A52078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8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4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87946A9-5FE3-4F97-3DFF-48A3A82C4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29775"/>
            <a:ext cx="10905066" cy="41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094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20</Words>
  <Application>Microsoft Office PowerPoint</Application>
  <PresentationFormat>Широкоэкранный</PresentationFormat>
  <Paragraphs>8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7" baseType="lpstr">
      <vt:lpstr>Aptos</vt:lpstr>
      <vt:lpstr>Aptos Display</vt:lpstr>
      <vt:lpstr>Arial</vt:lpstr>
      <vt:lpstr>Тема Office</vt:lpstr>
      <vt:lpstr>Final Project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Footer.css</vt:lpstr>
      <vt:lpstr>Darkmode.js</vt:lpstr>
      <vt:lpstr>Page.html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Script.js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Assylzhan Karibaev</dc:creator>
  <cp:lastModifiedBy>Assylzhan Karibaev</cp:lastModifiedBy>
  <cp:revision>1</cp:revision>
  <dcterms:created xsi:type="dcterms:W3CDTF">2025-06-04T16:33:51Z</dcterms:created>
  <dcterms:modified xsi:type="dcterms:W3CDTF">2025-06-16T18:55:24Z</dcterms:modified>
</cp:coreProperties>
</file>